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4" r:id="rId21"/>
    <p:sldId id="276" r:id="rId22"/>
    <p:sldId id="275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y hudapratama" userId="39542c6afc5b8000" providerId="LiveId" clId="{4CB10576-F85A-4806-B610-3C74D5F1A8DF}"/>
    <pc:docChg chg="custSel modSld">
      <pc:chgData name="roy hudapratama" userId="39542c6afc5b8000" providerId="LiveId" clId="{4CB10576-F85A-4806-B610-3C74D5F1A8DF}" dt="2023-01-02T08:18:53.259" v="19" actId="27636"/>
      <pc:docMkLst>
        <pc:docMk/>
      </pc:docMkLst>
      <pc:sldChg chg="modSp mod">
        <pc:chgData name="roy hudapratama" userId="39542c6afc5b8000" providerId="LiveId" clId="{4CB10576-F85A-4806-B610-3C74D5F1A8DF}" dt="2023-01-02T08:18:53.259" v="19" actId="27636"/>
        <pc:sldMkLst>
          <pc:docMk/>
          <pc:sldMk cId="3480980556" sldId="256"/>
        </pc:sldMkLst>
        <pc:spChg chg="mod">
          <ac:chgData name="roy hudapratama" userId="39542c6afc5b8000" providerId="LiveId" clId="{4CB10576-F85A-4806-B610-3C74D5F1A8DF}" dt="2023-01-02T08:18:53.259" v="19" actId="27636"/>
          <ac:spMkLst>
            <pc:docMk/>
            <pc:sldMk cId="3480980556" sldId="256"/>
            <ac:spMk id="2" creationId="{94458B81-D68A-8995-BD82-CB492584F99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CA92-038E-40CF-B774-221C5D2C509B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DFEC8-4CB3-4B86-ABA4-3DC9CEC1C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4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CA92-038E-40CF-B774-221C5D2C509B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DFEC8-4CB3-4B86-ABA4-3DC9CEC1C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57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CA92-038E-40CF-B774-221C5D2C509B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DFEC8-4CB3-4B86-ABA4-3DC9CEC1C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25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CA92-038E-40CF-B774-221C5D2C509B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DFEC8-4CB3-4B86-ABA4-3DC9CEC1C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7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CA92-038E-40CF-B774-221C5D2C509B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DFEC8-4CB3-4B86-ABA4-3DC9CEC1C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45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CA92-038E-40CF-B774-221C5D2C509B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DFEC8-4CB3-4B86-ABA4-3DC9CEC1C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10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CA92-038E-40CF-B774-221C5D2C509B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DFEC8-4CB3-4B86-ABA4-3DC9CEC1C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15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CA92-038E-40CF-B774-221C5D2C509B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DFEC8-4CB3-4B86-ABA4-3DC9CEC1C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09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CA92-038E-40CF-B774-221C5D2C509B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DFEC8-4CB3-4B86-ABA4-3DC9CEC1C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09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CA92-038E-40CF-B774-221C5D2C509B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DFEC8-4CB3-4B86-ABA4-3DC9CEC1C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01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CA92-038E-40CF-B774-221C5D2C509B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DFEC8-4CB3-4B86-ABA4-3DC9CEC1C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67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CA92-038E-40CF-B774-221C5D2C509B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DFEC8-4CB3-4B86-ABA4-3DC9CEC1C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07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CA92-038E-40CF-B774-221C5D2C509B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DFEC8-4CB3-4B86-ABA4-3DC9CEC1C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0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CA92-038E-40CF-B774-221C5D2C509B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DFEC8-4CB3-4B86-ABA4-3DC9CEC1C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1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CA92-038E-40CF-B774-221C5D2C509B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DFEC8-4CB3-4B86-ABA4-3DC9CEC1C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8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CA92-038E-40CF-B774-221C5D2C509B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DFEC8-4CB3-4B86-ABA4-3DC9CEC1C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92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E918CA92-038E-40CF-B774-221C5D2C509B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30DFEC8-4CB3-4B86-ABA4-3DC9CEC1C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918CA92-038E-40CF-B774-221C5D2C509B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30DFEC8-4CB3-4B86-ABA4-3DC9CEC1C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556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lgenas.geo.ugm.ac.id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olgenas.geo.ugm.ac.id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olgenas.geo.ugm.ac.id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8B81-D68A-8995-BD82-CB492584F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Hasil </a:t>
            </a:r>
            <a:r>
              <a:rPr lang="en-US" dirty="0" err="1"/>
              <a:t>Pengujian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“Web </a:t>
            </a:r>
            <a:r>
              <a:rPr lang="en-US" dirty="0" err="1"/>
              <a:t>Profil</a:t>
            </a:r>
            <a:r>
              <a:rPr lang="en-US" dirty="0"/>
              <a:t> dan SISTEM IT OLGENAS ” MATA KULIAH PKPL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DFCDB-7AA0-04E4-BC78-2F73622C6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Disusun</a:t>
            </a:r>
            <a:r>
              <a:rPr lang="en-US" dirty="0"/>
              <a:t> Oleh :</a:t>
            </a:r>
          </a:p>
          <a:p>
            <a:r>
              <a:rPr lang="en-US" dirty="0"/>
              <a:t>Roy Huda </a:t>
            </a:r>
            <a:r>
              <a:rPr lang="en-US" dirty="0" err="1"/>
              <a:t>Pratama</a:t>
            </a:r>
            <a:r>
              <a:rPr lang="en-US" dirty="0"/>
              <a:t> (2000018002) </a:t>
            </a:r>
            <a:r>
              <a:rPr lang="en-US" dirty="0" err="1"/>
              <a:t>Kelas</a:t>
            </a:r>
            <a:r>
              <a:rPr lang="en-US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3480980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77D9-8945-5C53-D23D-C36E02AC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990" y="62753"/>
            <a:ext cx="9905998" cy="1905000"/>
          </a:xfrm>
        </p:spPr>
        <p:txBody>
          <a:bodyPr/>
          <a:lstStyle/>
          <a:p>
            <a:r>
              <a:rPr lang="en-US" dirty="0"/>
              <a:t>Halaman task Menu (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87738-07B8-4310-3CE4-5209B7E49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32"/>
            <a:ext cx="10515600" cy="526180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Home =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merespon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mengklik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home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menuju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home.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Paper =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merespon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mengklik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tombol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paper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menuju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paper.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JHS =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merespon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mengklik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tombol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JHS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menuju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JHS.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SHS =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merespon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mengklik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tombol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SHS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menuju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SHS.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Galerry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merespon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mengklik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tombol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Gallery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menuju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gallery.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Link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https://olgenas.geo.ugm.ac.id/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Skenario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Search : pada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search user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diminta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memasukan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kata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mencari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kata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dimasukan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system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kata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dicari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Beranda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menu : user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mengklik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macam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macam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menu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home, paper, JHS, SHS, dan Gallery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nanti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system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membuka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diklik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user.Dan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didalam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menu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pilihan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regristasi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payment,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dll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6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Jadi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kesimpulan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diuji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coba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hasilnya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terjadi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ataupun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error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sekali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20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0EBEE-0065-BF69-F5FD-51301EF1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Akir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manual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56F2B-691D-72E9-0E43-2537A4FFF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Diagram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49930-A59E-B431-FD8D-5482E8D3E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887" y="2501901"/>
            <a:ext cx="2308225" cy="368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4FA392-3B5B-66C5-16A3-61B2114BF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194" y="2514600"/>
            <a:ext cx="2731170" cy="37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87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7E52C-92F0-321F-3279-966768CD9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3347"/>
            <a:ext cx="10515600" cy="566361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Perhitungan</a:t>
            </a:r>
            <a:r>
              <a:rPr lang="en-US" dirty="0"/>
              <a:t> cyclomatic</a:t>
            </a:r>
          </a:p>
          <a:p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Rumus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</a:p>
          <a:p>
            <a:pPr indent="0">
              <a:lnSpc>
                <a:spcPct val="107000"/>
              </a:lnSpc>
              <a:buNone/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V(G) = E – N + 2</a:t>
            </a:r>
          </a:p>
          <a:p>
            <a:pPr indent="0">
              <a:lnSpc>
                <a:spcPct val="107000"/>
              </a:lnSpc>
              <a:buNone/>
            </a:pP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Perhitungan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</a:p>
          <a:p>
            <a:pPr indent="0">
              <a:lnSpc>
                <a:spcPct val="107000"/>
              </a:lnSpc>
              <a:buNone/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V(G) = 8 – 8 + 2</a:t>
            </a:r>
          </a:p>
          <a:p>
            <a:pPr indent="0">
              <a:lnSpc>
                <a:spcPct val="107000"/>
              </a:lnSpc>
              <a:buNone/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  = 2</a:t>
            </a:r>
          </a:p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Jadi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jalur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dipakai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menyelesaikan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jalur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jalur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AAB79-776A-8483-3CF6-D6E40B116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78053"/>
            <a:ext cx="7375358" cy="18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3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8D47-5090-7DB0-F9BE-22B84D3F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Kebenaran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E7B71-0C25-643A-EF4C-10832F07B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609600"/>
            <a:ext cx="10515600" cy="4351338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1-2-3-5-7-8 (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regristasi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1-2-3-4-6-8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paper)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1D1CC-A7ED-DCFD-FC0D-98BD528AB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4054563"/>
            <a:ext cx="4535906" cy="2193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4FB4C-A07D-05A1-5935-85351BBD0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88" y="3725083"/>
            <a:ext cx="4404053" cy="26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27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7991-96A3-EEB4-C9BE-44B239DE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Uji White Box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923C59-B2A0-DA78-B5AB-E117A1341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865" y="2013416"/>
            <a:ext cx="3013619" cy="4102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C0226C-11D5-5CAB-A23B-69C3E9E17742}"/>
              </a:ext>
            </a:extLst>
          </p:cNvPr>
          <p:cNvSpPr txBox="1"/>
          <p:nvPr/>
        </p:nvSpPr>
        <p:spPr>
          <a:xfrm>
            <a:off x="4137149" y="2796679"/>
            <a:ext cx="7073986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1-2-3-5-7-8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regristasi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1-2-3-4-6-8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paper)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204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BDFCF-4893-27C5-5254-DBD73529A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83" y="143436"/>
            <a:ext cx="6190129" cy="1208273"/>
          </a:xfrm>
        </p:spPr>
        <p:txBody>
          <a:bodyPr/>
          <a:lstStyle/>
          <a:p>
            <a:r>
              <a:rPr lang="en-US" dirty="0"/>
              <a:t>Hasil Uji Black 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82773D-F2EA-EFF4-AC01-D924474CF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7520" y="1208273"/>
            <a:ext cx="7521609" cy="5470261"/>
          </a:xfrm>
        </p:spPr>
      </p:pic>
    </p:spTree>
    <p:extLst>
      <p:ext uri="{BB962C8B-B14F-4D97-AF65-F5344CB8AC3E}">
        <p14:creationId xmlns:p14="http://schemas.microsoft.com/office/powerpoint/2010/main" val="3455292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C271C-0039-DF51-BCCD-6A19AD29E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54" y="394447"/>
            <a:ext cx="7643999" cy="609600"/>
          </a:xfrm>
        </p:spPr>
        <p:txBody>
          <a:bodyPr/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Pelaksanaan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F2093-61DE-EB7A-557A-34FE36BFD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751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A. Langkah </a:t>
            </a:r>
            <a:r>
              <a:rPr lang="en-US" sz="1800" dirty="0" err="1"/>
              <a:t>mengintal</a:t>
            </a:r>
            <a:r>
              <a:rPr lang="en-US" sz="1800" dirty="0"/>
              <a:t> selenium IDE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Buka google chrome dan search “Selenium IDE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Extention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>
              <a:buFontTx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Buka menu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extention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chrome web store</a:t>
            </a:r>
          </a:p>
          <a:p>
            <a:pPr>
              <a:buFontTx/>
              <a:buChar char="-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add to chrome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mengintal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extention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Cek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gamhar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puzzle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selenium IDE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terpasang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chrome</a:t>
            </a:r>
          </a:p>
          <a:p>
            <a:pPr>
              <a:buFontTx/>
              <a:buChar char="-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Selesai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/>
              <a:t>B. </a:t>
            </a:r>
            <a:r>
              <a:rPr lang="en-US" sz="1800" dirty="0" err="1"/>
              <a:t>Pengujian</a:t>
            </a:r>
            <a:r>
              <a:rPr lang="en-US" sz="1800" dirty="0"/>
              <a:t> </a:t>
            </a:r>
            <a:r>
              <a:rPr lang="en-US" sz="1800" dirty="0" err="1"/>
              <a:t>otomatis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selenium IDE</a:t>
            </a:r>
          </a:p>
          <a:p>
            <a:pPr marL="0" indent="0">
              <a:buNone/>
            </a:pPr>
            <a:r>
              <a:rPr lang="en-US" sz="1800" dirty="0"/>
              <a:t>-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dimulai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create new project,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project,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lakukan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percobaan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white box dan black box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dianalisis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link web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kasus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 Search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kemudian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record</a:t>
            </a:r>
          </a:p>
          <a:p>
            <a:pPr>
              <a:buFontTx/>
              <a:buChar char="-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run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terceklist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otomatis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search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618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ED65D-AE48-7F89-FB9B-7824CEE93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27DA4C-928E-7F30-F0F9-95B36EF38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412" y="2102644"/>
            <a:ext cx="5237748" cy="2946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E8F2DF-CE64-B97C-AAE4-EE76966B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44" y="2102644"/>
            <a:ext cx="5237747" cy="294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19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0A8D7-6255-F1F2-57F7-1A2924A76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800"/>
            <a:ext cx="10515600" cy="5872163"/>
          </a:xfrm>
        </p:spPr>
        <p:txBody>
          <a:bodyPr/>
          <a:lstStyle/>
          <a:p>
            <a:pPr marL="0" lvl="0" indent="0">
              <a:lnSpc>
                <a:spcPct val="107000"/>
              </a:lnSpc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Kesimpulan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Menurut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testing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lakukan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black box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maupun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white box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dimulai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search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berjalan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keinginan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home menu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memunculkan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mengklik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menu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juga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tombol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berjalan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>
              <a:lnSpc>
                <a:spcPct val="107000"/>
              </a:lnSpc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None/>
            </a:pP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Laporan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Hasil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Menurut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lakukan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https://olgenas.geo.ugm.ac.id/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eror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maupun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bug,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laporan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keseluruhan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perjanjian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complite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project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kekurangan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sekali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maupun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tombol-tombol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berjalan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keinginan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 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Rekomendasi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Rekomendasi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menu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searchnya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dijalankan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dilebih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rapikan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lagi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menu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disearch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rapi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selebihnya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bagus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info web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sangat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jelas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detail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fitur-fitur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diakses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user.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38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1BFA2-8F15-165E-621B-40B730615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3768"/>
            <a:ext cx="10515600" cy="5503195"/>
          </a:xfrm>
        </p:spPr>
        <p:txBody>
          <a:bodyPr/>
          <a:lstStyle/>
          <a:p>
            <a:pPr marL="0" lvl="0" indent="0">
              <a:lnSpc>
                <a:spcPct val="107000"/>
              </a:lnSpc>
              <a:buNone/>
            </a:pP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Spesifikasi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Website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Website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https://olgenas.geo.ugm.ac.id/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situs web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mencari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info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seputar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olimpiade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UGM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disediakan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terkini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seputar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olimpiade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tutorial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pendaftaran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olimpiade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tata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pembayaran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panduan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>
              <a:lnSpc>
                <a:spcPct val="107000"/>
              </a:lnSpc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Rancangan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Skenario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pengujian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menggunakan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metode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Concurrent User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yaitu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metode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pengujian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kinerja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di mana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sistem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aplikasi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diuji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kondisi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simulasi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dari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beberapa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pengguna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mengaksesnya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secara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bersamaan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Jenis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pengujian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dirancang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mengevaluasi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kinerja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dan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skalabilitas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sistem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saat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oleh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sejumlah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besar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pengguna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pada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saat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bersamaan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89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9FCD-2B7B-0510-95D6-7A1CDC025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60832" cy="870117"/>
          </a:xfrm>
        </p:spPr>
        <p:txBody>
          <a:bodyPr/>
          <a:lstStyle/>
          <a:p>
            <a:r>
              <a:rPr lang="en-US" dirty="0" err="1"/>
              <a:t>Kontrak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Sama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048C7D-9253-0F5F-A244-F329A5C94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705" y="1725378"/>
            <a:ext cx="3038174" cy="36886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410E9-6433-98AE-5684-B7586E621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77" y="1725378"/>
            <a:ext cx="3200677" cy="4183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22F6DF-5E1F-16C7-3C90-63F64294A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597" y="1725378"/>
            <a:ext cx="3193057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86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EC9B-DFFA-0DAE-9C53-0021C821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JMeter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A8D58-63C8-979E-BCDA-614A88C8E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201" y="1721225"/>
            <a:ext cx="9905998" cy="38100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Membuat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thread group, pada menu test plan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add -&gt; Threads (user) -&gt; Thread Group</a:t>
            </a:r>
          </a:p>
          <a:p>
            <a:pPr>
              <a:buFontTx/>
              <a:buChar char="-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Mengisi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user,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berapa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lama user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mengakses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dan loop user.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Disini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menisi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10 user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sebanyak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kali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detik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Masukan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link website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pengujian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Lakukan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run pada JMeter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sudah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ditentukan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114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B7499D-234F-8572-A1F6-6BE73DEC6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761"/>
            <a:ext cx="5001126" cy="2811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0E9F79-72BB-3F4D-012B-06991BD16A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43" y="226761"/>
            <a:ext cx="5001126" cy="2813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263CAD-7ED3-FD64-C29A-6859912239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10950"/>
            <a:ext cx="5001126" cy="2814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58136A-EECA-DEAC-3A62-DBE1371C7F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864" y="3376863"/>
            <a:ext cx="5137484" cy="2890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0520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982B66-987D-8119-4B43-92E81FBCF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48" y="708024"/>
            <a:ext cx="5952200" cy="33460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7C451-FDDE-76C6-C142-35850C8BE26D}"/>
              </a:ext>
            </a:extLst>
          </p:cNvPr>
          <p:cNvSpPr txBox="1"/>
          <p:nvPr/>
        </p:nvSpPr>
        <p:spPr>
          <a:xfrm>
            <a:off x="0" y="4634652"/>
            <a:ext cx="11919284" cy="1063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6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Analisis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457200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Pada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pengetesan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dilakukan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halaman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page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bisa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lihat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bahwa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pengujian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lolos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centang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hijau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menandakan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website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dikunjungi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10 user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bersamaan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663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C637-2CCD-6802-F38D-8BE84365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TRIMAKASIH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E88EB-31AF-A73F-1E77-431F6FEAE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9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80832E-AA18-7FD8-6273-107214F6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1951" y="2041723"/>
            <a:ext cx="3153335" cy="372258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BD355E-4203-73D3-92B2-D38655478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975" y="2041723"/>
            <a:ext cx="2897348" cy="382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28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D86E-E45A-9749-8EED-D0D9625C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87" y="0"/>
            <a:ext cx="9905998" cy="1183341"/>
          </a:xfrm>
        </p:spPr>
        <p:txBody>
          <a:bodyPr/>
          <a:lstStyle/>
          <a:p>
            <a:r>
              <a:rPr lang="en-US" dirty="0"/>
              <a:t>Review </a:t>
            </a:r>
            <a:r>
              <a:rPr lang="en-US" dirty="0" err="1"/>
              <a:t>kontrak</a:t>
            </a:r>
            <a:r>
              <a:rPr lang="en-US" dirty="0"/>
              <a:t> MoU </a:t>
            </a:r>
            <a:r>
              <a:rPr lang="en-US" dirty="0" err="1"/>
              <a:t>Pengembangan</a:t>
            </a:r>
            <a:r>
              <a:rPr lang="en-US" dirty="0"/>
              <a:t> PL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82139D-345D-55EC-D389-40B13D3E8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40" y="1292661"/>
            <a:ext cx="4953429" cy="2568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29C2D2-C83D-740E-8BDA-B1D7758E2F09}"/>
              </a:ext>
            </a:extLst>
          </p:cNvPr>
          <p:cNvSpPr txBox="1"/>
          <p:nvPr/>
        </p:nvSpPr>
        <p:spPr>
          <a:xfrm>
            <a:off x="288757" y="4184551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Spesifikasi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Hasil :</a:t>
            </a:r>
          </a:p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Pembuatan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OLGENAS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spesifikasi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home,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akomodasi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FAQ, download &amp; upload, register, training, security.</a:t>
            </a:r>
          </a:p>
          <a:p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Ket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nb-NO" dirty="0"/>
              <a:t>Isi spesifikasi sistem ada pada pasal 3 : Lingkup Pekerjaan Proyek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AB8C10-6B1D-77FE-825E-C2730EFF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816" y="1292661"/>
            <a:ext cx="3223473" cy="2585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8E540C-ECD3-454F-7E03-C0085348CE38}"/>
              </a:ext>
            </a:extLst>
          </p:cNvPr>
          <p:cNvSpPr txBox="1"/>
          <p:nvPr/>
        </p:nvSpPr>
        <p:spPr>
          <a:xfrm>
            <a:off x="6096000" y="4046051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Line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Hasil :</a:t>
            </a:r>
          </a:p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Jangka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pembuatan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tanggal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10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oktober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2017 – 13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oktober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2017.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jangka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garansi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penyerahan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Ket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dirty="0"/>
              <a:t>Isi time line </a:t>
            </a:r>
            <a:r>
              <a:rPr lang="en-US" dirty="0" err="1"/>
              <a:t>Pengerjaan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pada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perjanjian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tanggal</a:t>
            </a:r>
            <a:r>
              <a:rPr lang="en-US" dirty="0"/>
              <a:t> yang </a:t>
            </a:r>
            <a:r>
              <a:rPr lang="en-US" dirty="0" err="1"/>
              <a:t>tertera</a:t>
            </a:r>
            <a:r>
              <a:rPr lang="en-US" dirty="0"/>
              <a:t> di </a:t>
            </a:r>
            <a:r>
              <a:rPr lang="en-US" dirty="0" err="1"/>
              <a:t>pasal</a:t>
            </a:r>
            <a:r>
              <a:rPr lang="en-US" dirty="0"/>
              <a:t> 2 :  </a:t>
            </a:r>
            <a:r>
              <a:rPr lang="en-US" dirty="0" err="1"/>
              <a:t>Lingkup</a:t>
            </a:r>
            <a:r>
              <a:rPr lang="en-US" dirty="0"/>
              <a:t> Kerjasama.  Dan </a:t>
            </a:r>
            <a:r>
              <a:rPr lang="en-US" dirty="0" err="1"/>
              <a:t>garansi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pada </a:t>
            </a:r>
            <a:r>
              <a:rPr lang="en-US" dirty="0" err="1"/>
              <a:t>pasal</a:t>
            </a:r>
            <a:r>
              <a:rPr lang="en-US" dirty="0"/>
              <a:t> 7 : </a:t>
            </a:r>
            <a:r>
              <a:rPr lang="en-US" dirty="0" err="1"/>
              <a:t>garansi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170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FF5C37-E6C1-C158-196C-57C79A6CD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3644" y="945964"/>
            <a:ext cx="3664711" cy="249200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3B7D6F-5790-0925-2D41-B71E8BE9CFC0}"/>
              </a:ext>
            </a:extLst>
          </p:cNvPr>
          <p:cNvSpPr txBox="1"/>
          <p:nvPr/>
        </p:nvSpPr>
        <p:spPr>
          <a:xfrm>
            <a:off x="475130" y="3519783"/>
            <a:ext cx="6096000" cy="283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Biaya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Hasil :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Biaya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pelayanan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pembuatan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sebesar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4.550.000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dibayar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sebesar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50%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2.275.000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sebesar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2.275.000.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Biaya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pasal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6 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Pembayaran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875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8A98-3DD4-1581-F5DD-50CDF3BB6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54" y="268941"/>
            <a:ext cx="9905998" cy="824753"/>
          </a:xfrm>
        </p:spPr>
        <p:txBody>
          <a:bodyPr/>
          <a:lstStyle/>
          <a:p>
            <a:r>
              <a:rPr lang="en-US" dirty="0" err="1"/>
              <a:t>Skenario</a:t>
            </a:r>
            <a:r>
              <a:rPr lang="en-US" dirty="0"/>
              <a:t> Uji 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D2254-F68F-4709-31D8-5876AD686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3694"/>
            <a:ext cx="10515600" cy="556377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penguji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= 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pengecekan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pengecekan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pendaftaran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terlebih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dahulu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prototype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menuju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form login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pengecekan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utama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Pada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pengecekan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testing menu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utama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UI/UX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desginer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pengecekan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mengecek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searching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menu searching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berjalan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diharapkan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pengecekan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mengecek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menu pada side bar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pengecekan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mengecek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tombol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web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berjalan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tanpa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bug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6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pengecekan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hyperlink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mengklik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tatacara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payment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ditujukan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pembayaran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paypal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7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mengecek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keamanan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8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pengecekan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shop sidebar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berjalan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rencana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tetapi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disini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terkendala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mengakses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orang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akses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termasuk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aktivitas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login,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pembuatan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akun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dan lain-lain.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7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DE71C3-6788-B534-F2F0-79CE8B407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824" y="1010570"/>
            <a:ext cx="2852078" cy="1604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E70F7F-DA4D-6B2F-1BA7-0F951611C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120" y="1077914"/>
            <a:ext cx="2852079" cy="1604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2E85C8-B2B7-624C-D0C5-01AFB8FD9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989" y="1010570"/>
            <a:ext cx="2971800" cy="1671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F116F-3ECD-7ADF-17C8-CD69E2A73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823" y="3625097"/>
            <a:ext cx="2852079" cy="1604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48A60-1AF8-80C1-50FD-9C93AC9BC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4120" y="3625096"/>
            <a:ext cx="2852079" cy="1604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FC8FD2-C3B5-15BF-4A17-90CB06539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5989" y="3601870"/>
            <a:ext cx="2971800" cy="16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1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1D3E-3F95-9194-782E-40DAED643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472" y="80683"/>
            <a:ext cx="9905998" cy="1905000"/>
          </a:xfrm>
        </p:spPr>
        <p:txBody>
          <a:bodyPr/>
          <a:lstStyle/>
          <a:p>
            <a:r>
              <a:rPr lang="en-US" dirty="0" err="1"/>
              <a:t>Pelaksanaan</a:t>
            </a:r>
            <a:r>
              <a:rPr lang="en-US" dirty="0"/>
              <a:t> Uji PL (Halaman Search)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8A8FFC-9211-C4B4-BFB8-1D5C06EEA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48" y="1777720"/>
            <a:ext cx="3514930" cy="1977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33C8B7-2EFE-A943-2526-37FDE0981686}"/>
              </a:ext>
            </a:extLst>
          </p:cNvPr>
          <p:cNvSpPr txBox="1"/>
          <p:nvPr/>
        </p:nvSpPr>
        <p:spPr>
          <a:xfrm>
            <a:off x="437148" y="3841901"/>
            <a:ext cx="35149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Mencari</a:t>
            </a:r>
            <a:r>
              <a:rPr lang="en-US" dirty="0"/>
              <a:t> data </a:t>
            </a:r>
            <a:r>
              <a:rPr lang="en-US" dirty="0" err="1"/>
              <a:t>bedasarkan</a:t>
            </a:r>
            <a:r>
              <a:rPr lang="en-US" dirty="0"/>
              <a:t> kata </a:t>
            </a:r>
            <a:r>
              <a:rPr lang="en-US" dirty="0" err="1"/>
              <a:t>depan</a:t>
            </a:r>
            <a:r>
              <a:rPr lang="en-US" dirty="0"/>
              <a:t> =</a:t>
            </a:r>
          </a:p>
          <a:p>
            <a:r>
              <a:rPr lang="sv-SE" dirty="0"/>
              <a:t>Sistem akan menampilkan data yang memiliki kata depan yang diinputkan</a:t>
            </a:r>
            <a:r>
              <a:rPr lang="en-US" dirty="0"/>
              <a:t> (</a:t>
            </a:r>
            <a:r>
              <a:rPr lang="en-US" dirty="0" err="1"/>
              <a:t>Berhasil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F24C55-4449-544B-FEBB-D7D1D43CA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38" y="1777720"/>
            <a:ext cx="3514930" cy="1976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58A72D-4713-3878-2211-C3E25A02D580}"/>
              </a:ext>
            </a:extLst>
          </p:cNvPr>
          <p:cNvSpPr txBox="1"/>
          <p:nvPr/>
        </p:nvSpPr>
        <p:spPr>
          <a:xfrm>
            <a:off x="4610251" y="3841901"/>
            <a:ext cx="35149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Mencari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bedasarkan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kata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tengah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</a:t>
            </a:r>
          </a:p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kata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tengah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diinputkan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450555-B03D-856A-4926-11B2CE9FB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329" y="1690688"/>
            <a:ext cx="3514930" cy="19773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5010E9-6984-1B31-D67C-5DF387031157}"/>
              </a:ext>
            </a:extLst>
          </p:cNvPr>
          <p:cNvSpPr txBox="1"/>
          <p:nvPr/>
        </p:nvSpPr>
        <p:spPr>
          <a:xfrm>
            <a:off x="8677070" y="3980400"/>
            <a:ext cx="3352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Mencari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bedasarkan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kata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belakang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</a:t>
            </a:r>
          </a:p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kata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belakang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diinputkan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47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775769-3D6A-804B-2EE8-60F7E01F7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442" y="1272563"/>
            <a:ext cx="3627224" cy="2040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059D57-5FE1-8211-F2C7-951A095CF4E1}"/>
              </a:ext>
            </a:extLst>
          </p:cNvPr>
          <p:cNvSpPr txBox="1"/>
          <p:nvPr/>
        </p:nvSpPr>
        <p:spPr>
          <a:xfrm>
            <a:off x="930442" y="3545124"/>
            <a:ext cx="36272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Mencari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bedasarkan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typo=</a:t>
            </a:r>
          </a:p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kata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eror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gallery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4FB6BE-9297-6E1A-5368-192B7B73E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412" y="1277620"/>
            <a:ext cx="3825240" cy="21513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CA2348-4855-3655-92F3-24798A1AD06A}"/>
              </a:ext>
            </a:extLst>
          </p:cNvPr>
          <p:cNvSpPr txBox="1"/>
          <p:nvPr/>
        </p:nvSpPr>
        <p:spPr>
          <a:xfrm>
            <a:off x="6862412" y="3553873"/>
            <a:ext cx="2778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form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0013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49</TotalTime>
  <Words>1241</Words>
  <Application>Microsoft Office PowerPoint</Application>
  <PresentationFormat>Widescreen</PresentationFormat>
  <Paragraphs>104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Century Gothic</vt:lpstr>
      <vt:lpstr>Mesh</vt:lpstr>
      <vt:lpstr>Hasil Pengujian  “Web Profil dan SISTEM IT OLGENAS ” MATA KULIAH PKPL</vt:lpstr>
      <vt:lpstr>Kontrak Kerja Sama</vt:lpstr>
      <vt:lpstr>PowerPoint Presentation</vt:lpstr>
      <vt:lpstr>Review kontrak MoU Pengembangan PL</vt:lpstr>
      <vt:lpstr>PowerPoint Presentation</vt:lpstr>
      <vt:lpstr>Skenario Uji PL</vt:lpstr>
      <vt:lpstr>PowerPoint Presentation</vt:lpstr>
      <vt:lpstr>Pelaksanaan Uji PL (Halaman Search)</vt:lpstr>
      <vt:lpstr>PowerPoint Presentation</vt:lpstr>
      <vt:lpstr>Halaman task Menu (Berhasil semua)</vt:lpstr>
      <vt:lpstr>Hasil Akir Pengujian manual</vt:lpstr>
      <vt:lpstr>PowerPoint Presentation</vt:lpstr>
      <vt:lpstr>Tabel Kebenaran</vt:lpstr>
      <vt:lpstr>Hasil Uji White Box</vt:lpstr>
      <vt:lpstr>Hasil Uji Black Box</vt:lpstr>
      <vt:lpstr>Pengujian Otomatis Pelaksanaan</vt:lpstr>
      <vt:lpstr>Hasil </vt:lpstr>
      <vt:lpstr>PowerPoint Presentation</vt:lpstr>
      <vt:lpstr>PowerPoint Presentation</vt:lpstr>
      <vt:lpstr>Pengujian dengan JMeter</vt:lpstr>
      <vt:lpstr>PowerPoint Presentation</vt:lpstr>
      <vt:lpstr>PowerPoint Presentation</vt:lpstr>
      <vt:lpstr>TRIMAKASIH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LAporan Akhir Hasil Pengujian  “Web Profil dan SISTEM IT OLGENAS ”</dc:title>
  <dc:creator>roy hudapratama</dc:creator>
  <cp:lastModifiedBy>roy hudapratama</cp:lastModifiedBy>
  <cp:revision>1</cp:revision>
  <dcterms:created xsi:type="dcterms:W3CDTF">2023-01-02T07:27:01Z</dcterms:created>
  <dcterms:modified xsi:type="dcterms:W3CDTF">2023-01-02T08:18:54Z</dcterms:modified>
</cp:coreProperties>
</file>